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3"/>
    <p:restoredTop sz="93011"/>
  </p:normalViewPr>
  <p:slideViewPr>
    <p:cSldViewPr snapToGrid="0" snapToObjects="1" showGuides="1">
      <p:cViewPr varScale="1">
        <p:scale>
          <a:sx n="61" d="100"/>
          <a:sy n="61" d="100"/>
        </p:scale>
        <p:origin x="28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7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4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7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6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9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1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9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3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6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5" t="19321" r="24874" b="34062"/>
          <a:stretch/>
        </p:blipFill>
        <p:spPr>
          <a:xfrm>
            <a:off x="4394651" y="0"/>
            <a:ext cx="13918297" cy="73641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0176" y="365125"/>
            <a:ext cx="91836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187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D5F70-2E02-9148-A353-F868C3A764A8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 userDrawn="1"/>
        </p:nvSpPr>
        <p:spPr>
          <a:xfrm>
            <a:off x="499872" y="365125"/>
            <a:ext cx="1304544" cy="1276985"/>
          </a:xfrm>
          <a:prstGeom prst="ellipse">
            <a:avLst/>
          </a:prstGeom>
          <a:solidFill>
            <a:srgbClr val="79BB3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caleofunivers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pod.nasa.gov/apod/ap140605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514350" y="-685800"/>
            <a:ext cx="12987338" cy="802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1" t="16334" r="23226" b="20874"/>
          <a:stretch/>
        </p:blipFill>
        <p:spPr>
          <a:xfrm>
            <a:off x="605599" y="-205076"/>
            <a:ext cx="10980802" cy="7268152"/>
          </a:xfr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173648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COSMIC SANCTUARY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2: Your Universe - ANSWERS</a:t>
            </a:r>
          </a:p>
        </p:txBody>
      </p:sp>
    </p:spTree>
    <p:extLst>
      <p:ext uri="{BB962C8B-B14F-4D97-AF65-F5344CB8AC3E}">
        <p14:creationId xmlns:p14="http://schemas.microsoft.com/office/powerpoint/2010/main" val="200942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Now, in groups of 2-3 go to the site: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linkClick r:id="rId2"/>
              </a:rPr>
              <a:t>http://scaleofuniverse.com/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Work together to answer the questions in the workbook about the scale of the universe?  You can click on individual objects to learn more about them  (Hint: you many need to use Wikipedia to help answer some of the questions)</a:t>
            </a:r>
          </a:p>
        </p:txBody>
      </p:sp>
    </p:spTree>
    <p:extLst>
      <p:ext uri="{BB962C8B-B14F-4D97-AF65-F5344CB8AC3E}">
        <p14:creationId xmlns:p14="http://schemas.microsoft.com/office/powerpoint/2010/main" val="214319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Halley’s comet is approximately the same size as what Martian moon?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Deimos (13 Kilometers)</a:t>
            </a:r>
          </a:p>
          <a:p>
            <a:pPr marL="0" indent="0">
              <a:buNone/>
            </a:pPr>
            <a:r>
              <a:rPr lang="en-US" dirty="0"/>
              <a:t>What planet has a moon roughly the same size as our moon?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Jupiter (Io or Europa are both about the 	same size as our moon as well)</a:t>
            </a:r>
          </a:p>
          <a:p>
            <a:pPr marL="0" indent="0">
              <a:buNone/>
            </a:pPr>
            <a:r>
              <a:rPr lang="en-US" dirty="0"/>
              <a:t>What planet is roughly the same size as the Minecraft world?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Uranus</a:t>
            </a:r>
          </a:p>
        </p:txBody>
      </p:sp>
    </p:spTree>
    <p:extLst>
      <p:ext uri="{BB962C8B-B14F-4D97-AF65-F5344CB8AC3E}">
        <p14:creationId xmlns:p14="http://schemas.microsoft.com/office/powerpoint/2010/main" val="145874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stars are approximately the same size as the distance between the earth and the moon?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00B050"/>
                </a:solidFill>
              </a:rPr>
              <a:t>Luyten’s</a:t>
            </a:r>
            <a:r>
              <a:rPr lang="en-US" dirty="0">
                <a:solidFill>
                  <a:srgbClr val="00B050"/>
                </a:solidFill>
              </a:rPr>
              <a:t> Star or </a:t>
            </a:r>
            <a:r>
              <a:rPr lang="en-US" dirty="0" err="1">
                <a:solidFill>
                  <a:srgbClr val="00B050"/>
                </a:solidFill>
              </a:rPr>
              <a:t>Kapteyn’s</a:t>
            </a:r>
            <a:r>
              <a:rPr lang="en-US" dirty="0">
                <a:solidFill>
                  <a:srgbClr val="00B050"/>
                </a:solidFill>
              </a:rPr>
              <a:t> Star</a:t>
            </a:r>
          </a:p>
          <a:p>
            <a:pPr marL="0" indent="0">
              <a:buNone/>
            </a:pPr>
            <a:r>
              <a:rPr lang="en-US" dirty="0"/>
              <a:t>How far does light travel in a day?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26,000,000,000kms</a:t>
            </a:r>
          </a:p>
          <a:p>
            <a:pPr marL="0" indent="0">
              <a:buNone/>
            </a:pPr>
            <a:r>
              <a:rPr lang="en-US" dirty="0"/>
              <a:t>What is the most </a:t>
            </a:r>
            <a:r>
              <a:rPr lang="en-US" dirty="0" err="1"/>
              <a:t>distane</a:t>
            </a:r>
            <a:r>
              <a:rPr lang="en-US" dirty="0"/>
              <a:t> man made object and how far has it traveled?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Voyager 1,17,000,000,000kms</a:t>
            </a:r>
          </a:p>
          <a:p>
            <a:pPr marL="0" indent="0">
              <a:buNone/>
            </a:pPr>
            <a:r>
              <a:rPr lang="en-US" dirty="0"/>
              <a:t>Do the “Pillars of Creation” still exist today?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71598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How wide is the Milky Way Galaxy?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120,000 light years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local group and how big is it?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A cluster of galaxies that includes our 	own. 10,000,000 Light-years across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many zero’s are in a </a:t>
            </a:r>
            <a:r>
              <a:rPr lang="en-US" dirty="0" err="1"/>
              <a:t>Yottameter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24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far are we from the Hubble Deep Field?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12,700,000,000 light years </a:t>
            </a:r>
            <a:r>
              <a:rPr lang="en-US" dirty="0"/>
              <a:t>(click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 for 	picture)</a:t>
            </a:r>
          </a:p>
        </p:txBody>
      </p:sp>
    </p:spTree>
    <p:extLst>
      <p:ext uri="{BB962C8B-B14F-4D97-AF65-F5344CB8AC3E}">
        <p14:creationId xmlns:p14="http://schemas.microsoft.com/office/powerpoint/2010/main" val="163485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far away is the most </a:t>
            </a:r>
            <a:r>
              <a:rPr lang="en-US"/>
              <a:t>distant object in </a:t>
            </a:r>
            <a:r>
              <a:rPr lang="en-US" dirty="0"/>
              <a:t>the observable universe.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46,000,000,000 light years (1/2 the total 	diameter of the universe.)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much bigger is the observable universe than the earth?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9.34x10</a:t>
            </a:r>
            <a:r>
              <a:rPr lang="en-US" baseline="30000" dirty="0">
                <a:solidFill>
                  <a:srgbClr val="00B050"/>
                </a:solidFill>
                <a:latin typeface="+mn-lt"/>
              </a:rPr>
              <a:t>26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 km</a:t>
            </a:r>
            <a:r>
              <a:rPr lang="en-US" baseline="30000" dirty="0">
                <a:solidFill>
                  <a:srgbClr val="00B050"/>
                </a:solidFill>
                <a:latin typeface="+mn-lt"/>
              </a:rPr>
              <a:t> 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/ 1.27x10</a:t>
            </a:r>
            <a:r>
              <a:rPr lang="en-US" baseline="30000" dirty="0">
                <a:solidFill>
                  <a:srgbClr val="00B050"/>
                </a:solidFill>
                <a:latin typeface="+mn-lt"/>
              </a:rPr>
              <a:t>7 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km= 7.35x10</a:t>
            </a:r>
            <a:r>
              <a:rPr lang="en-US" baseline="30000" dirty="0">
                <a:solidFill>
                  <a:srgbClr val="00B050"/>
                </a:solidFill>
                <a:latin typeface="+mn-lt"/>
              </a:rPr>
              <a:t>19 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km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+mn-lt"/>
              </a:rPr>
              <a:t>It would take ~73,500,000,000,000,000,000 Earth’s, stacked end to end to cross the observable universe </a:t>
            </a:r>
          </a:p>
        </p:txBody>
      </p:sp>
    </p:spTree>
    <p:extLst>
      <p:ext uri="{BB962C8B-B14F-4D97-AF65-F5344CB8AC3E}">
        <p14:creationId xmlns:p14="http://schemas.microsoft.com/office/powerpoint/2010/main" val="146923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172522A4AC624A93FBB21CFD62065B" ma:contentTypeVersion="0" ma:contentTypeDescription="Create a new document." ma:contentTypeScope="" ma:versionID="2855e0ad369954d09d81a10422bad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94C17-A295-4AAD-BE76-092273F60829}"/>
</file>

<file path=customXml/itemProps2.xml><?xml version="1.0" encoding="utf-8"?>
<ds:datastoreItem xmlns:ds="http://schemas.openxmlformats.org/officeDocument/2006/customXml" ds:itemID="{9574CD78-29AD-4B6C-AA01-7096F917B463}"/>
</file>

<file path=customXml/itemProps3.xml><?xml version="1.0" encoding="utf-8"?>
<ds:datastoreItem xmlns:ds="http://schemas.openxmlformats.org/officeDocument/2006/customXml" ds:itemID="{D31736C0-7F9F-488B-8231-F144F482614D}"/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129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Apple Braille</vt:lpstr>
      <vt:lpstr>Arial</vt:lpstr>
      <vt:lpstr>Calibri</vt:lpstr>
      <vt:lpstr>Office Theme</vt:lpstr>
      <vt:lpstr>PowerPoint Presentation</vt:lpstr>
      <vt:lpstr>A COSMIC SANCTUARY</vt:lpstr>
      <vt:lpstr>UNIVERSAL SCALE</vt:lpstr>
      <vt:lpstr>UNIVERSAL SCALE</vt:lpstr>
      <vt:lpstr>UNIVERSAL SCALE</vt:lpstr>
      <vt:lpstr>UNIVERSAL SCALE</vt:lpstr>
      <vt:lpstr>UNIVERSAL SCALE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Yeager, Adam</dc:creator>
  <cp:lastModifiedBy>Mary</cp:lastModifiedBy>
  <cp:revision>21</cp:revision>
  <dcterms:created xsi:type="dcterms:W3CDTF">2016-02-22T03:36:04Z</dcterms:created>
  <dcterms:modified xsi:type="dcterms:W3CDTF">2017-05-27T10:31:51Z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0x010100CA172522A4AC624A93FBB21CFD62065B</vt:lpwstr>
  </property>
</Properties>
</file>